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60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0" y="5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17A721-0BD2-459D-B165-761BCF7E25B9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B80491-F98A-4E18-A42A-02AC9622A9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714356"/>
            <a:ext cx="7772400" cy="4071966"/>
          </a:xfrm>
        </p:spPr>
        <p:txBody>
          <a:bodyPr>
            <a:noAutofit/>
          </a:bodyPr>
          <a:lstStyle/>
          <a:p>
            <a:r>
              <a:rPr lang="be-BY" sz="6000" b="1" dirty="0">
                <a:latin typeface="Bookman Old Style" pitchFamily="18" charset="0"/>
              </a:rPr>
              <a:t>АДКУЛЬ ПАЙШЛІ НАЗВЫ НАШЫХ ГАРАДОЎ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e-BY" b="1" dirty="0" smtClean="0">
                <a:solidFill>
                  <a:schemeClr val="tx1"/>
                </a:solidFill>
                <a:latin typeface="Bookman Old Style" pitchFamily="18" charset="0"/>
              </a:rPr>
              <a:t>ТЭСТ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95400" y="3303188"/>
            <a:ext cx="49685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i="1" dirty="0">
                <a:latin typeface="Bookman Old Style" pitchFamily="18" charset="0"/>
              </a:rPr>
              <a:t>1) </a:t>
            </a:r>
            <a:r>
              <a:rPr lang="be-BY" sz="5400" i="1" dirty="0">
                <a:latin typeface="Bookman Old Style" pitchFamily="18" charset="0"/>
              </a:rPr>
              <a:t>Гомеля</a:t>
            </a:r>
            <a:endParaRPr lang="ru-RU" sz="5400" dirty="0">
              <a:latin typeface="Bookman Old Style" pitchFamily="18" charset="0"/>
            </a:endParaRPr>
          </a:p>
          <a:p>
            <a:r>
              <a:rPr lang="ru-RU" sz="5400" i="1" dirty="0">
                <a:latin typeface="Bookman Old Style" pitchFamily="18" charset="0"/>
              </a:rPr>
              <a:t>2) </a:t>
            </a:r>
            <a:r>
              <a:rPr lang="be-BY" sz="5400" i="1" dirty="0">
                <a:latin typeface="Bookman Old Style" pitchFamily="18" charset="0"/>
              </a:rPr>
              <a:t>Брэста</a:t>
            </a:r>
            <a:endParaRPr lang="ru-RU" sz="5400" dirty="0">
              <a:latin typeface="Bookman Old Style" pitchFamily="18" charset="0"/>
            </a:endParaRPr>
          </a:p>
          <a:p>
            <a:r>
              <a:rPr lang="ru-RU" sz="5400" i="1" dirty="0">
                <a:latin typeface="Bookman Old Style" pitchFamily="18" charset="0"/>
              </a:rPr>
              <a:t>3) </a:t>
            </a:r>
            <a:r>
              <a:rPr lang="be-BY" sz="5400" i="1" dirty="0" smtClean="0">
                <a:latin typeface="Bookman Old Style" pitchFamily="18" charset="0"/>
              </a:rPr>
              <a:t>Турава</a:t>
            </a:r>
          </a:p>
          <a:p>
            <a:r>
              <a:rPr lang="be-BY" sz="5400" i="1" dirty="0" smtClean="0">
                <a:latin typeface="Bookman Old Style" pitchFamily="18" charset="0"/>
              </a:rPr>
              <a:t>4) Мінска</a:t>
            </a:r>
            <a:endParaRPr lang="ru-RU" sz="54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43372" y="188640"/>
            <a:ext cx="828092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e-BY" sz="6600" dirty="0" smtClean="0">
                <a:latin typeface="Bookman Old Style" pitchFamily="18" charset="0"/>
              </a:rPr>
              <a:t>Герб </a:t>
            </a:r>
            <a:r>
              <a:rPr lang="be-BY" sz="6600" dirty="0">
                <a:latin typeface="Bookman Old Style" pitchFamily="18" charset="0"/>
              </a:rPr>
              <a:t>якога горада адлюстраваны на малюнку</a:t>
            </a:r>
            <a:r>
              <a:rPr lang="be-BY" sz="6600" dirty="0" smtClean="0">
                <a:latin typeface="Bookman Old Style" pitchFamily="18" charset="0"/>
              </a:rPr>
              <a:t>?</a:t>
            </a:r>
            <a:endParaRPr lang="en-US" sz="800" dirty="0">
              <a:latin typeface="Bookman Old Style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67408" y="4149080"/>
            <a:ext cx="3528392" cy="0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/>
          <p:nvPr/>
        </p:nvPicPr>
        <p:blipFill rotWithShape="1">
          <a:blip r:embed="rId2" cstate="print"/>
          <a:srcRect l="3922" t="3693" r="3922"/>
          <a:stretch/>
        </p:blipFill>
        <p:spPr bwMode="auto">
          <a:xfrm>
            <a:off x="8471250" y="1988840"/>
            <a:ext cx="360141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07368" y="176086"/>
            <a:ext cx="11305256" cy="626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be-BY" sz="6600" dirty="0" smtClean="0">
                <a:latin typeface="Bookman Old Style" pitchFamily="18" charset="0"/>
              </a:rPr>
              <a:t>Назва </a:t>
            </a:r>
            <a:r>
              <a:rPr lang="be-BY" sz="6600" dirty="0">
                <a:latin typeface="Bookman Old Style" pitchFamily="18" charset="0"/>
              </a:rPr>
              <a:t>якога горада азначае "агароджанае месца, умацаванае паселішча"? </a:t>
            </a:r>
            <a:endParaRPr lang="ru-RU" sz="6600" dirty="0">
              <a:latin typeface="Bookman Old Style" pitchFamily="18" charset="0"/>
            </a:endParaRPr>
          </a:p>
          <a:p>
            <a:r>
              <a:rPr lang="ru-RU" sz="6600" i="1" dirty="0">
                <a:latin typeface="Bookman Old Style" pitchFamily="18" charset="0"/>
              </a:rPr>
              <a:t>1) </a:t>
            </a:r>
            <a:r>
              <a:rPr lang="ru-RU" sz="6600" i="1" dirty="0" err="1" smtClean="0">
                <a:latin typeface="Bookman Old Style" pitchFamily="18" charset="0"/>
              </a:rPr>
              <a:t>Віцебска</a:t>
            </a:r>
            <a:r>
              <a:rPr lang="ru-RU" sz="6600" i="1" dirty="0" smtClean="0">
                <a:latin typeface="Bookman Old Style" pitchFamily="18" charset="0"/>
              </a:rPr>
              <a:t>       3</a:t>
            </a:r>
            <a:r>
              <a:rPr lang="ru-RU" sz="6600" i="1" dirty="0" smtClean="0">
                <a:latin typeface="Bookman Old Style" pitchFamily="18" charset="0"/>
              </a:rPr>
              <a:t>) </a:t>
            </a:r>
            <a:r>
              <a:rPr lang="be-BY" sz="6600" i="1" dirty="0" smtClean="0">
                <a:latin typeface="Bookman Old Style" pitchFamily="18" charset="0"/>
              </a:rPr>
              <a:t>Гомеля</a:t>
            </a:r>
            <a:r>
              <a:rPr lang="ru-RU" sz="6600" i="1" dirty="0" smtClean="0">
                <a:latin typeface="Bookman Old Style" pitchFamily="18" charset="0"/>
              </a:rPr>
              <a:t>             </a:t>
            </a:r>
            <a:r>
              <a:rPr lang="ru-RU" sz="6600" i="1" dirty="0" smtClean="0">
                <a:latin typeface="Bookman Old Style" pitchFamily="18" charset="0"/>
              </a:rPr>
              <a:t>2) </a:t>
            </a:r>
            <a:r>
              <a:rPr lang="be-BY" sz="6600" i="1" dirty="0">
                <a:latin typeface="Bookman Old Style" pitchFamily="18" charset="0"/>
              </a:rPr>
              <a:t>Гродна          </a:t>
            </a:r>
            <a:r>
              <a:rPr lang="ru-RU" sz="6600" i="1" dirty="0" smtClean="0">
                <a:latin typeface="Bookman Old Style" pitchFamily="18" charset="0"/>
              </a:rPr>
              <a:t>4</a:t>
            </a:r>
            <a:r>
              <a:rPr lang="ru-RU" sz="6600" i="1" dirty="0">
                <a:latin typeface="Bookman Old Style" pitchFamily="18" charset="0"/>
              </a:rPr>
              <a:t>)</a:t>
            </a:r>
            <a:r>
              <a:rPr lang="be-BY" sz="6600" i="1" dirty="0">
                <a:latin typeface="Bookman Old Style" pitchFamily="18" charset="0"/>
              </a:rPr>
              <a:t> </a:t>
            </a:r>
            <a:r>
              <a:rPr lang="be-BY" sz="6600" i="1" dirty="0" smtClean="0">
                <a:latin typeface="Bookman Old Style" pitchFamily="18" charset="0"/>
              </a:rPr>
              <a:t>Брэста</a:t>
            </a:r>
            <a:endParaRPr lang="ru-RU" sz="6600" dirty="0">
              <a:latin typeface="Bookman Old Style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500" dirty="0">
              <a:latin typeface="Bookman Old Style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11424" y="6405038"/>
            <a:ext cx="4071363" cy="1588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368" y="332656"/>
            <a:ext cx="113052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altLang="ru-RU" sz="6600" dirty="0" smtClean="0">
                <a:latin typeface="Bookman Old Style" panose="02050604050505020204" pitchFamily="18" charset="0"/>
              </a:rPr>
              <a:t>Назва </a:t>
            </a:r>
            <a:r>
              <a:rPr lang="be-BY" altLang="ru-RU" sz="6600" dirty="0">
                <a:latin typeface="Bookman Old Style" panose="02050604050505020204" pitchFamily="18" charset="0"/>
              </a:rPr>
              <a:t>якога горада паходзіць ад назвы </a:t>
            </a:r>
            <a:r>
              <a:rPr lang="be-BY" altLang="ru-RU" sz="6600" dirty="0" smtClean="0">
                <a:latin typeface="Bookman Old Style" panose="02050604050505020204" pitchFamily="18" charset="0"/>
              </a:rPr>
              <a:t>расліны?</a:t>
            </a:r>
            <a:endParaRPr lang="be-BY" altLang="ru-RU" sz="6600" i="1" dirty="0" smtClean="0">
              <a:latin typeface="Bookman Old Style" panose="02050604050505020204" pitchFamily="18" charset="0"/>
            </a:endParaRPr>
          </a:p>
          <a:p>
            <a:pPr algn="just"/>
            <a:endParaRPr lang="be-BY" altLang="ru-RU" sz="6600" i="1" dirty="0" smtClean="0">
              <a:latin typeface="Bookman Old Style" panose="02050604050505020204" pitchFamily="18" charset="0"/>
            </a:endParaRPr>
          </a:p>
          <a:p>
            <a:pPr algn="just"/>
            <a:r>
              <a:rPr lang="be-BY" altLang="ru-RU" sz="6600" i="1" dirty="0" smtClean="0">
                <a:latin typeface="Bookman Old Style" panose="02050604050505020204" pitchFamily="18" charset="0"/>
              </a:rPr>
              <a:t>1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)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Магілёва</a:t>
            </a:r>
            <a:r>
              <a:rPr lang="en-US" altLang="ru-RU" sz="6600" i="1" dirty="0" smtClean="0">
                <a:latin typeface="Bookman Old Style" panose="02050604050505020204" pitchFamily="18" charset="0"/>
              </a:rPr>
              <a:t>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    3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)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Гомеля</a:t>
            </a:r>
            <a:r>
              <a:rPr lang="en-US" altLang="ru-RU" sz="6600" i="1" dirty="0" smtClean="0">
                <a:latin typeface="Bookman Old Style" panose="02050604050505020204" pitchFamily="18" charset="0"/>
              </a:rPr>
              <a:t>               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2) Гродна    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     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4)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Брэста</a:t>
            </a:r>
            <a:endParaRPr lang="ru-RU" altLang="ru-RU" sz="6600" dirty="0">
              <a:latin typeface="Bookman Old Style" panose="020506040505050202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392144" y="6518965"/>
            <a:ext cx="4104456" cy="0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62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230" y="836712"/>
            <a:ext cx="1130525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altLang="ru-RU" sz="6600" dirty="0" smtClean="0">
                <a:latin typeface="Bookman Old Style" panose="02050604050505020204" pitchFamily="18" charset="0"/>
              </a:rPr>
              <a:t>Назва </a:t>
            </a:r>
            <a:r>
              <a:rPr lang="be-BY" altLang="ru-RU" sz="6600" dirty="0">
                <a:latin typeface="Bookman Old Style" panose="02050604050505020204" pitchFamily="18" charset="0"/>
              </a:rPr>
              <a:t>якога горада </a:t>
            </a:r>
            <a:r>
              <a:rPr lang="be-BY" altLang="ru-RU" sz="6600" b="1" dirty="0" smtClean="0">
                <a:latin typeface="Bookman Old Style" panose="02050604050505020204" pitchFamily="18" charset="0"/>
              </a:rPr>
              <a:t>можа</a:t>
            </a:r>
            <a:r>
              <a:rPr lang="be-BY" altLang="ru-RU" sz="6600" dirty="0" smtClean="0">
                <a:latin typeface="Bookman Old Style" panose="02050604050505020204" pitchFamily="18" charset="0"/>
              </a:rPr>
              <a:t> паходзіць </a:t>
            </a:r>
            <a:r>
              <a:rPr lang="be-BY" altLang="ru-RU" sz="6600" dirty="0">
                <a:latin typeface="Bookman Old Style" panose="02050604050505020204" pitchFamily="18" charset="0"/>
              </a:rPr>
              <a:t>ад назвы </a:t>
            </a:r>
            <a:r>
              <a:rPr lang="be-BY" altLang="ru-RU" sz="6600" dirty="0" smtClean="0">
                <a:latin typeface="Bookman Old Style" panose="02050604050505020204" pitchFamily="18" charset="0"/>
              </a:rPr>
              <a:t>ракі?</a:t>
            </a:r>
          </a:p>
          <a:p>
            <a:pPr algn="just"/>
            <a:endParaRPr lang="be-BY" altLang="ru-RU" sz="6600" i="1" dirty="0" smtClean="0">
              <a:latin typeface="Bookman Old Style" panose="02050604050505020204" pitchFamily="18" charset="0"/>
            </a:endParaRPr>
          </a:p>
          <a:p>
            <a:r>
              <a:rPr lang="be-BY" altLang="ru-RU" sz="6600" i="1" dirty="0" smtClean="0">
                <a:latin typeface="Bookman Old Style" panose="02050604050505020204" pitchFamily="18" charset="0"/>
              </a:rPr>
              <a:t>1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)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Турава</a:t>
            </a:r>
            <a:r>
              <a:rPr lang="en-US" altLang="ru-RU" sz="6600" i="1" dirty="0" smtClean="0">
                <a:latin typeface="Bookman Old Style" panose="02050604050505020204" pitchFamily="18" charset="0"/>
              </a:rPr>
              <a:t>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    </a:t>
            </a:r>
            <a:r>
              <a:rPr lang="en-US" altLang="ru-RU" sz="6600" i="1" dirty="0" smtClean="0">
                <a:latin typeface="Bookman Old Style" panose="02050604050505020204" pitchFamily="18" charset="0"/>
              </a:rPr>
              <a:t> 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  3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)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Гомеля</a:t>
            </a:r>
            <a:r>
              <a:rPr lang="en-US" altLang="ru-RU" sz="6600" i="1" dirty="0" smtClean="0">
                <a:latin typeface="Bookman Old Style" panose="02050604050505020204" pitchFamily="18" charset="0"/>
              </a:rPr>
              <a:t>               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2) Гродна        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4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)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Брэста</a:t>
            </a:r>
            <a:endParaRPr lang="ru-RU" altLang="ru-RU" sz="6600" dirty="0">
              <a:latin typeface="Bookman Old Style" panose="020506040505050202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888088" y="4941168"/>
            <a:ext cx="4032448" cy="0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79376" y="5996516"/>
            <a:ext cx="3888432" cy="0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87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5400" y="260648"/>
            <a:ext cx="107291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altLang="ru-RU" sz="6600" dirty="0" smtClean="0">
                <a:latin typeface="Bookman Old Style" panose="02050604050505020204" pitchFamily="18" charset="0"/>
              </a:rPr>
              <a:t>Герб </a:t>
            </a:r>
            <a:r>
              <a:rPr lang="be-BY" altLang="ru-RU" sz="6600" dirty="0">
                <a:latin typeface="Bookman Old Style" panose="02050604050505020204" pitchFamily="18" charset="0"/>
              </a:rPr>
              <a:t>якога горада </a:t>
            </a:r>
            <a:r>
              <a:rPr lang="be-BY" altLang="ru-RU" sz="6600" dirty="0" smtClean="0">
                <a:latin typeface="Bookman Old Style" panose="02050604050505020204" pitchFamily="18" charset="0"/>
              </a:rPr>
              <a:t>з’яўляецца сімвалам абароны ад ворагаў?</a:t>
            </a:r>
            <a:endParaRPr lang="be-BY" altLang="ru-RU" sz="6600" i="1" dirty="0" smtClean="0">
              <a:latin typeface="Bookman Old Style" panose="02050604050505020204" pitchFamily="18" charset="0"/>
            </a:endParaRPr>
          </a:p>
          <a:p>
            <a:endParaRPr lang="be-BY" altLang="ru-RU" sz="6600" i="1" smtClean="0">
              <a:latin typeface="Bookman Old Style" panose="02050604050505020204" pitchFamily="18" charset="0"/>
            </a:endParaRPr>
          </a:p>
          <a:p>
            <a:r>
              <a:rPr lang="be-BY" altLang="ru-RU" sz="6600" i="1" smtClean="0">
                <a:latin typeface="Bookman Old Style" panose="02050604050505020204" pitchFamily="18" charset="0"/>
              </a:rPr>
              <a:t>1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) Гомеля</a:t>
            </a:r>
            <a:r>
              <a:rPr lang="en-US" altLang="ru-RU" sz="6600" i="1" dirty="0" smtClean="0">
                <a:latin typeface="Bookman Old Style" panose="02050604050505020204" pitchFamily="18" charset="0"/>
              </a:rPr>
              <a:t>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      3)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Гродна          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2) </a:t>
            </a:r>
            <a:r>
              <a:rPr lang="be-BY" altLang="ru-RU" sz="6600" i="1" dirty="0">
                <a:latin typeface="Bookman Old Style" panose="02050604050505020204" pitchFamily="18" charset="0"/>
              </a:rPr>
              <a:t>Брэста      </a:t>
            </a:r>
            <a:r>
              <a:rPr lang="be-BY" altLang="ru-RU" sz="6600" i="1" dirty="0" smtClean="0">
                <a:latin typeface="Bookman Old Style" panose="02050604050505020204" pitchFamily="18" charset="0"/>
              </a:rPr>
              <a:t>4) Полацка</a:t>
            </a:r>
            <a:endParaRPr lang="ru-RU" altLang="ru-RU" sz="6600" dirty="0">
              <a:latin typeface="Bookman Old Style" panose="020506040505050202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11424" y="6309320"/>
            <a:ext cx="4032448" cy="0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58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470</TotalTime>
  <Words>110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Bookman Old Style</vt:lpstr>
      <vt:lpstr>Franklin Gothic Book</vt:lpstr>
      <vt:lpstr>Franklin Gothic Medium</vt:lpstr>
      <vt:lpstr>Wingdings 2</vt:lpstr>
      <vt:lpstr>Трек</vt:lpstr>
      <vt:lpstr>АДКУЛЬ ПАЙШЛІ НАЗВЫ НАШЫХ ГАРАДОЎ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123</cp:lastModifiedBy>
  <cp:revision>66</cp:revision>
  <dcterms:created xsi:type="dcterms:W3CDTF">2013-01-03T11:55:39Z</dcterms:created>
  <dcterms:modified xsi:type="dcterms:W3CDTF">2017-01-20T00:44:26Z</dcterms:modified>
</cp:coreProperties>
</file>